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0" r:id="rId5"/>
    <p:sldId id="260" r:id="rId6"/>
    <p:sldId id="268" r:id="rId7"/>
    <p:sldId id="269" r:id="rId8"/>
    <p:sldId id="271" r:id="rId9"/>
    <p:sldId id="27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D8D53-EDF5-4DD3-A9B2-8DF99A46A8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DB7B7D-2541-47DF-BC38-3FB9F54407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EBFB52-E1CC-41EE-834B-9A8F64E3B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971D-0E45-479E-A148-1D17D7F22B66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2EF9D-AB11-4F93-BB18-A6896F78C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9FA19B-A1F7-4D3C-A7B1-6828DD65D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E90E1-507D-4210-8992-D94B26D96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227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D19DA-2B5F-4117-B668-EF0C9AC7E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A3E9B3-20DC-4640-8A63-1613715C1B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DEBE7E-936C-4ADB-A90C-DD9316AC8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971D-0E45-479E-A148-1D17D7F22B66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E45AD-BFD1-4ED6-B815-E9E97F6C7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68790D-4840-4006-BC30-A4AE7234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E90E1-507D-4210-8992-D94B26D96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035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40B981-7D9F-43B3-85CE-8A556645C6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1BC8A9-73DB-40D7-A9B8-7DCAA52CA0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1F4415-2717-480C-BB0A-5A291FDEE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971D-0E45-479E-A148-1D17D7F22B66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1A587B-1B43-49F0-85D3-E35B06276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2EBCEA-415B-42CA-B415-C62F01EFD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E90E1-507D-4210-8992-D94B26D96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421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1397B-6B62-4F28-8B15-DDBB2623A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37CBF-4BAE-4829-9FAF-F945EB7E3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570696-AB04-4A2F-BC90-97E8A1529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971D-0E45-479E-A148-1D17D7F22B66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D8DA7F-2945-46B4-99AA-448487CFE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331D8A-D353-4CAC-8BD2-87223616E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E90E1-507D-4210-8992-D94B26D96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994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9AC6F-0218-40D8-884E-EDFA76B2C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A3F808-956D-41BC-82BF-A8FED1454A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0BB69-E1FB-4F6D-BD34-0303DF4B3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971D-0E45-479E-A148-1D17D7F22B66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11DC7C-DD08-4913-8AAB-00A9CE0CA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74798-31F2-44BB-83E9-7F9D8B596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E90E1-507D-4210-8992-D94B26D96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750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7C773-79D9-41B7-940A-7D692497C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4CFF2A-95B0-442C-9FD9-52110FFC13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2207E5-FADE-4111-93B2-E4BF011E1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251F32-52D1-47C6-88F7-CADC33350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971D-0E45-479E-A148-1D17D7F22B66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FFE9B-29FA-49A8-8C72-93B2CC166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11954D-6FD7-47DE-8111-1D1E570C4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E90E1-507D-4210-8992-D94B26D96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972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A8F0B-D4AB-471A-9BC5-6BAE7F623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BD5AB-4197-44B2-800C-77B663BB2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E07EBB-45EC-4F05-8092-4C5C05CA19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EAACFB-8B9D-41CD-B506-3B25AF9893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E43C71-1408-4161-86E9-CB2BCBA97F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DEC648-A650-49D4-B686-79B0B879F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971D-0E45-479E-A148-1D17D7F22B66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4C930C-5235-4EA6-9689-8C2093E05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652875-19E9-40FA-962F-0F5104EA4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E90E1-507D-4210-8992-D94B26D96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889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E0350-AC5B-4149-B7B9-92693805A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660462-6845-4EC5-BCA1-29A7D6AB5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971D-0E45-479E-A148-1D17D7F22B66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1E3920-E070-4588-90CC-695B10AAF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658CD6-7D60-4C18-8E25-D9380FFC6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E90E1-507D-4210-8992-D94B26D96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20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152F5E-5F39-4D45-9454-3970CF419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971D-0E45-479E-A148-1D17D7F22B66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B30224-C688-469E-8B42-3CB8D552C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951CBE-A808-4488-85C9-246508F68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E90E1-507D-4210-8992-D94B26D96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76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F44EA-9682-4B90-B854-E4FC75654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0BD6EB-DAF4-495F-A3AE-16320688EB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A0CF26-5111-4C5C-B522-A03C711B01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D466C5-38EF-4302-95BB-DC2D9F453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971D-0E45-479E-A148-1D17D7F22B66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035AEA-538C-4C7D-8BFF-CE19655CB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CF7E48-0563-46CD-B93A-BFD05C2CC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E90E1-507D-4210-8992-D94B26D96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756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E64FC-FE42-4B19-8A6B-B59810324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2D6151-5695-4A84-948A-8A25328F24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DC21F2-BD3D-4C8D-A18C-16612786FC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3C5553-0290-4E20-A92F-4C0717C60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2971D-0E45-479E-A148-1D17D7F22B66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336FC7-FDF4-440D-80FF-03B7469BA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FED737-CD5D-44CF-A517-9D41809F7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E90E1-507D-4210-8992-D94B26D96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387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8CB032-CBCA-4105-862E-BEDB8E97C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EF929-CA72-4BB3-B509-9EB67516CB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2ADB76-FB61-46B0-8D8C-BC9C8428C1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2971D-0E45-479E-A148-1D17D7F22B66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BE869-6201-4F00-9B2C-D58CA85956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D6CAC3-A5A6-4F32-BC5C-6E574515A9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E90E1-507D-4210-8992-D94B26D96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01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07E4B-BCF8-41F1-BD24-77C08C7ED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66989"/>
            <a:ext cx="9144000" cy="838959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TIẾT 26, 27 – BÀI 15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4763DF-8D47-4F73-AF55-6E666F7CAD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027" y="1402177"/>
            <a:ext cx="11820938" cy="1655762"/>
          </a:xfrm>
        </p:spPr>
        <p:txBody>
          <a:bodyPr>
            <a:normAutofit fontScale="85000" lnSpcReduction="20000"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 PHẠM PHÁP LUẬT </a:t>
            </a:r>
          </a:p>
          <a:p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TRÁCH NHIỆM PHÁP LÍ</a:t>
            </a:r>
          </a:p>
          <a:p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CÔNG DÂN</a:t>
            </a:r>
          </a:p>
        </p:txBody>
      </p:sp>
    </p:spTree>
    <p:extLst>
      <p:ext uri="{BB962C8B-B14F-4D97-AF65-F5344CB8AC3E}">
        <p14:creationId xmlns:p14="http://schemas.microsoft.com/office/powerpoint/2010/main" val="205138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07E4B-BCF8-41F1-BD24-77C08C7ED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4863"/>
            <a:ext cx="9144000" cy="838959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TIẾT 26, 27 – BÀI 15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4763DF-8D47-4F73-AF55-6E666F7CAD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23822"/>
            <a:ext cx="12192000" cy="1170021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 PHẠM PHÁP LUẬT VÀ TRÁCH NHIỆM PHÁP LÍ</a:t>
            </a:r>
          </a:p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CÔNG DÂN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5C5944-F014-4C9E-A9D4-D9327C3844D3}"/>
              </a:ext>
            </a:extLst>
          </p:cNvPr>
          <p:cNvSpPr txBox="1"/>
          <p:nvPr/>
        </p:nvSpPr>
        <p:spPr>
          <a:xfrm>
            <a:off x="1921565" y="2358887"/>
            <a:ext cx="8481392" cy="30469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71500" indent="-571500">
              <a:buAutoNum type="romanUcPeriod"/>
            </a:pP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ĐẶT VẤN ĐỀ</a:t>
            </a:r>
          </a:p>
          <a:p>
            <a:pPr marL="571500" indent="-571500">
              <a:buAutoNum type="romanUcPeriod"/>
            </a:pP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NỘI DUNG BÀI HỌC</a:t>
            </a:r>
          </a:p>
          <a:p>
            <a:pPr marL="514350" indent="-514350">
              <a:buAutoNum type="arabicPeriod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pháp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luật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Trách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pháp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</a:t>
            </a:r>
          </a:p>
          <a:p>
            <a:pPr marL="514350" indent="-514350">
              <a:buAutoNum type="arabicPeriod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Trách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Luyện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tập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506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6046F-7299-4CF1-9CD6-B1E1C988E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075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I./ ĐẶT VẤN ĐỀ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E29209-1FF6-464B-BF99-FE5973294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635" y="1219200"/>
            <a:ext cx="10515600" cy="8540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Học</a:t>
            </a: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̣ </a:t>
            </a:r>
            <a:r>
              <a:rPr 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cứu</a:t>
            </a: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nội</a:t>
            </a: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Sách</a:t>
            </a: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giáo</a:t>
            </a: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khoa.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476AE05-E18B-42DA-B1F9-FF262BF885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293" y="2318923"/>
            <a:ext cx="7628283" cy="357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023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BAE5AE2-743E-47DC-9A0D-8D27EDB3E1DE}"/>
              </a:ext>
            </a:extLst>
          </p:cNvPr>
          <p:cNvSpPr txBox="1"/>
          <p:nvPr/>
        </p:nvSpPr>
        <p:spPr>
          <a:xfrm>
            <a:off x="1590261" y="1033670"/>
            <a:ext cx="8587409" cy="403187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VD1: 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 18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tuổi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chạy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máy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do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vượt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đèn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VD2: B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vượt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đèn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người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cấp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VD3: C bị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thần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cắp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tiền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quần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áo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VD4: D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chạy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đúng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định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̀ 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chạy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băng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đường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 bị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bất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̀,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đụng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bị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nặng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6571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6046F-7299-4CF1-9CD6-B1E1C988E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54075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II./ NỘI DUNG BÀI HỌC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E29209-1FF6-464B-BF99-FE5973294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087" y="854075"/>
            <a:ext cx="7510670" cy="8540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nào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là vi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phạm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pháp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luật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8E9856-534B-418A-A877-2993975CDBDA}"/>
              </a:ext>
            </a:extLst>
          </p:cNvPr>
          <p:cNvSpPr txBox="1"/>
          <p:nvPr/>
        </p:nvSpPr>
        <p:spPr>
          <a:xfrm>
            <a:off x="384313" y="1518683"/>
            <a:ext cx="10919791" cy="484748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26695" indent="226695" algn="just">
              <a:spcBef>
                <a:spcPts val="600"/>
              </a:spcBef>
              <a:spcAft>
                <a:spcPts val="0"/>
              </a:spcAft>
            </a:pPr>
            <a:r>
              <a:rPr lang="vi-VN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 Vi phạm pháp luật là :</a:t>
            </a:r>
          </a:p>
          <a:p>
            <a:pPr marL="226695" indent="226695" algn="just">
              <a:spcBef>
                <a:spcPts val="600"/>
              </a:spcBef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 vi trái pháp luật;</a:t>
            </a:r>
          </a:p>
          <a:p>
            <a:pPr marL="226695" indent="226695" algn="just">
              <a:spcBef>
                <a:spcPts val="600"/>
              </a:spcBef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 lỗi;</a:t>
            </a:r>
          </a:p>
          <a:p>
            <a:pPr marL="226695" indent="226695" algn="just">
              <a:spcBef>
                <a:spcPts val="600"/>
              </a:spcBef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 người có năng lực trách nhiệm pháp lí thực hiện, xâm hại đến các quan hệ xã hội được pháp luật bảo vệ.</a:t>
            </a:r>
          </a:p>
          <a:p>
            <a:pPr marL="226695" indent="226695" algn="just">
              <a:spcBef>
                <a:spcPts val="600"/>
              </a:spcBef>
              <a:spcAft>
                <a:spcPts val="0"/>
              </a:spcAft>
            </a:pP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 </a:t>
            </a:r>
            <a:r>
              <a:rPr lang="vi-VN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 Các loại vi phạm pháp luật:</a:t>
            </a:r>
          </a:p>
          <a:p>
            <a:pPr marL="226695" indent="226695" algn="just">
              <a:spcBef>
                <a:spcPts val="600"/>
              </a:spcBef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 phạm pháp luật hình sự.</a:t>
            </a:r>
          </a:p>
          <a:p>
            <a:pPr marL="226695" indent="226695" algn="just">
              <a:spcBef>
                <a:spcPts val="600"/>
              </a:spcBef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 phạm luật hành chính.</a:t>
            </a:r>
          </a:p>
          <a:p>
            <a:pPr marL="226695" indent="226695" algn="just">
              <a:spcBef>
                <a:spcPts val="600"/>
              </a:spcBef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 phạm luật dân sự.</a:t>
            </a:r>
          </a:p>
          <a:p>
            <a:pPr marL="226695" indent="226695" algn="just">
              <a:spcBef>
                <a:spcPts val="600"/>
              </a:spcBef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 phạm kỷ luật.</a:t>
            </a:r>
          </a:p>
          <a:p>
            <a:pPr marL="226695" indent="226695" algn="just">
              <a:spcBef>
                <a:spcPts val="600"/>
              </a:spcBef>
              <a:spcAft>
                <a:spcPts val="0"/>
              </a:spcAft>
            </a:pP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vi-VN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 Vi phạm pháp luật là cơ sở để xác định trách nhiệm pháp lí.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AA6F19-4A23-41D9-8223-4995EBAD4A00}"/>
              </a:ext>
            </a:extLst>
          </p:cNvPr>
          <p:cNvSpPr txBox="1"/>
          <p:nvPr/>
        </p:nvSpPr>
        <p:spPr>
          <a:xfrm>
            <a:off x="583096" y="6366164"/>
            <a:ext cx="10721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BẠN NÀO CHƯA VIẾT BÀI THÌ VIẾT BÀI VÀO TẬP</a:t>
            </a:r>
          </a:p>
        </p:txBody>
      </p:sp>
    </p:spTree>
    <p:extLst>
      <p:ext uri="{BB962C8B-B14F-4D97-AF65-F5344CB8AC3E}">
        <p14:creationId xmlns:p14="http://schemas.microsoft.com/office/powerpoint/2010/main" val="1150233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6046F-7299-4CF1-9CD6-B1E1C988E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54075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II./ NỘI DUNG BÀI HỌC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E29209-1FF6-464B-BF99-FE5973294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087" y="854075"/>
            <a:ext cx="7510670" cy="8540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nào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là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trách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nhiệm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pháp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ly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8E9856-534B-418A-A877-2993975CDBDA}"/>
              </a:ext>
            </a:extLst>
          </p:cNvPr>
          <p:cNvSpPr txBox="1"/>
          <p:nvPr/>
        </p:nvSpPr>
        <p:spPr>
          <a:xfrm>
            <a:off x="384313" y="1518683"/>
            <a:ext cx="10919791" cy="437042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26695" indent="226695" algn="just">
              <a:spcBef>
                <a:spcPts val="600"/>
              </a:spcBef>
              <a:spcAft>
                <a:spcPts val="0"/>
              </a:spcAft>
            </a:pP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 Trách nhiệm pháp lý</a:t>
            </a:r>
            <a:r>
              <a:rPr lang="vi-VN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là nghĩa vụ đặc biệt mà các cá nhân, tổ chức, cơ quan vi phạm pháp luật phải chấp hành những biện pháp bắt buộc do nhà nước quy định. </a:t>
            </a:r>
          </a:p>
          <a:p>
            <a:pPr marL="226695" indent="226695" algn="just">
              <a:spcBef>
                <a:spcPts val="600"/>
              </a:spcBef>
              <a:spcAft>
                <a:spcPts val="0"/>
              </a:spcAft>
            </a:pPr>
            <a:r>
              <a:rPr lang="vi-VN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  </a:t>
            </a:r>
            <a:r>
              <a:rPr lang="vi-V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 Các loại trách nhiệm pháp lí :</a:t>
            </a:r>
          </a:p>
          <a:p>
            <a:pPr marL="226695" indent="226695" algn="just">
              <a:spcBef>
                <a:spcPts val="600"/>
              </a:spcBef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Trách nhiệm hình sự </a:t>
            </a:r>
          </a:p>
          <a:p>
            <a:pPr marL="226695" indent="226695" algn="just">
              <a:spcBef>
                <a:spcPts val="600"/>
              </a:spcBef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 </a:t>
            </a:r>
            <a:r>
              <a:rPr lang="vi-VN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Trách nhiệm dân sự </a:t>
            </a:r>
          </a:p>
          <a:p>
            <a:pPr marL="226695" indent="226695" algn="just">
              <a:spcBef>
                <a:spcPts val="600"/>
              </a:spcBef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Trách nhiệm hành chánh </a:t>
            </a:r>
          </a:p>
          <a:p>
            <a:pPr marL="226695" indent="226695" algn="just">
              <a:spcBef>
                <a:spcPts val="600"/>
              </a:spcBef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Trách nhiệm kỉ luật </a:t>
            </a:r>
          </a:p>
          <a:p>
            <a:pPr marL="226695" indent="226695" algn="just">
              <a:spcBef>
                <a:spcPts val="600"/>
              </a:spcBef>
              <a:spcAft>
                <a:spcPts val="0"/>
              </a:spcAft>
            </a:pPr>
            <a:endParaRPr lang="vi-VN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F5DFC3-5814-4929-8F8F-79135BF25F31}"/>
              </a:ext>
            </a:extLst>
          </p:cNvPr>
          <p:cNvSpPr txBox="1"/>
          <p:nvPr/>
        </p:nvSpPr>
        <p:spPr>
          <a:xfrm>
            <a:off x="2749826" y="6184386"/>
            <a:ext cx="61887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BẠN NÀO CHƯA VIẾT BÀI THÌ VIẾT BÀI VÀO TẬP</a:t>
            </a:r>
          </a:p>
        </p:txBody>
      </p:sp>
    </p:spTree>
    <p:extLst>
      <p:ext uri="{BB962C8B-B14F-4D97-AF65-F5344CB8AC3E}">
        <p14:creationId xmlns:p14="http://schemas.microsoft.com/office/powerpoint/2010/main" val="781806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6046F-7299-4CF1-9CD6-B1E1C988E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54075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II./ NỘI DUNG BÀI HỌC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8E9856-534B-418A-A877-2993975CDBDA}"/>
              </a:ext>
            </a:extLst>
          </p:cNvPr>
          <p:cNvSpPr txBox="1"/>
          <p:nvPr/>
        </p:nvSpPr>
        <p:spPr>
          <a:xfrm>
            <a:off x="1076739" y="1439170"/>
            <a:ext cx="8362122" cy="135421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26695" indent="226695" algn="just">
              <a:spcBef>
                <a:spcPts val="600"/>
              </a:spcBef>
              <a:spcAft>
                <a:spcPts val="0"/>
              </a:spcAft>
            </a:pPr>
            <a:r>
              <a:rPr lang="vi-VN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Trách nhiệm công dân: </a:t>
            </a:r>
          </a:p>
          <a:p>
            <a:pPr marL="569595" indent="-342900" algn="just"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Chấp hành nghiêm chỉnh hiến pháp và pháp luật.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69595" indent="-342900" algn="just"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Đấu tranh hành vi, việc làm vi phạm hiến pháp và pháp luật.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06D2E71-894B-4038-A98F-1B686C1B18ED}"/>
              </a:ext>
            </a:extLst>
          </p:cNvPr>
          <p:cNvSpPr txBox="1"/>
          <p:nvPr/>
        </p:nvSpPr>
        <p:spPr>
          <a:xfrm>
            <a:off x="2855844" y="4103548"/>
            <a:ext cx="61887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BẠN NÀO CHƯA VIẾT BÀI THÌ VIẾT BÀI VÀO TẬP</a:t>
            </a:r>
          </a:p>
        </p:txBody>
      </p:sp>
    </p:spTree>
    <p:extLst>
      <p:ext uri="{BB962C8B-B14F-4D97-AF65-F5344CB8AC3E}">
        <p14:creationId xmlns:p14="http://schemas.microsoft.com/office/powerpoint/2010/main" val="1324150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6046F-7299-4CF1-9CD6-B1E1C988E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54075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III./ LUYỆN TẬP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8E9856-534B-418A-A877-2993975CDBDA}"/>
              </a:ext>
            </a:extLst>
          </p:cNvPr>
          <p:cNvSpPr txBox="1"/>
          <p:nvPr/>
        </p:nvSpPr>
        <p:spPr>
          <a:xfrm>
            <a:off x="1053547" y="1781727"/>
            <a:ext cx="10084905" cy="13234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26695" indent="226695" algn="just">
              <a:spcBef>
                <a:spcPts val="600"/>
              </a:spcBef>
              <a:spcAft>
                <a:spcPts val="0"/>
              </a:spcAft>
            </a:pPr>
            <a:r>
              <a:rPr lang="en-US" sz="4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Các</a:t>
            </a:r>
            <a:r>
              <a:rPr lang="en-US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bạn</a:t>
            </a:r>
            <a:r>
              <a:rPr lang="en-US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mơ</a:t>
            </a:r>
            <a:r>
              <a:rPr lang="en-US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̉  SGK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làm</a:t>
            </a:r>
            <a:r>
              <a:rPr lang="en-US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hết</a:t>
            </a:r>
            <a:r>
              <a:rPr lang="en-US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các</a:t>
            </a:r>
            <a:r>
              <a:rPr lang="en-US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bài</a:t>
            </a:r>
            <a:r>
              <a:rPr lang="en-US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tập</a:t>
            </a:r>
            <a:r>
              <a:rPr lang="en-US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cuối</a:t>
            </a:r>
            <a:r>
              <a:rPr lang="en-US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bài</a:t>
            </a:r>
            <a:r>
              <a:rPr lang="en-US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15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vào</a:t>
            </a:r>
            <a:r>
              <a:rPr lang="en-US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tập</a:t>
            </a:r>
            <a:r>
              <a:rPr lang="en-US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học</a:t>
            </a:r>
            <a:r>
              <a:rPr lang="en-US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đê</a:t>
            </a:r>
            <a:r>
              <a:rPr lang="en-US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̉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lấy</a:t>
            </a:r>
            <a:r>
              <a:rPr lang="en-US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điểm</a:t>
            </a:r>
            <a:r>
              <a:rPr lang="en-US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miệng</a:t>
            </a:r>
            <a:r>
              <a:rPr lang="en-US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vi-VN" sz="40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619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6046F-7299-4CF1-9CD6-B1E1C988E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72278"/>
            <a:ext cx="10515600" cy="854075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NỘI DUNG ÔN TẬP KIỂM TRA 1 TIẾT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8E9856-534B-418A-A877-2993975CDBDA}"/>
              </a:ext>
            </a:extLst>
          </p:cNvPr>
          <p:cNvSpPr txBox="1"/>
          <p:nvPr/>
        </p:nvSpPr>
        <p:spPr>
          <a:xfrm>
            <a:off x="1053547" y="1781727"/>
            <a:ext cx="10084905" cy="40934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798195" indent="-571500" algn="just"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vi-VN" sz="4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Thời</a:t>
            </a:r>
            <a:r>
              <a:rPr lang="en-US" sz="4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gian</a:t>
            </a:r>
            <a:r>
              <a:rPr lang="en-US" sz="4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Tuần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Tuần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28)</a:t>
            </a:r>
          </a:p>
          <a:p>
            <a:pPr marL="798195" indent="-571500" algn="just"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en-US" sz="4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Hình</a:t>
            </a:r>
            <a:r>
              <a:rPr lang="en-US" sz="4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thức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25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trắc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nghiệm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798195" indent="-571500" algn="just"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en-US" sz="4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Thời</a:t>
            </a:r>
            <a:r>
              <a:rPr lang="en-US" sz="4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gian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45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phút</a:t>
            </a:r>
            <a:endParaRPr lang="en-US" sz="40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98195" indent="-571500" algn="just"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en-US" sz="4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Nội</a:t>
            </a:r>
            <a:r>
              <a:rPr lang="en-US" sz="4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dung: </a:t>
            </a:r>
            <a:r>
              <a:rPr lang="en-US" sz="40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Bài</a:t>
            </a:r>
            <a:r>
              <a:rPr lang="en-US" sz="4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12, 13, 14, 15.</a:t>
            </a:r>
          </a:p>
          <a:p>
            <a:pPr marL="226695" algn="just">
              <a:spcBef>
                <a:spcPts val="600"/>
              </a:spcBef>
              <a:spcAft>
                <a:spcPts val="0"/>
              </a:spcAft>
            </a:pP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HỌC SINH ÔN LẠI NỘI DUNG BÀI HỌC CÁC BÀI 12, 13, 14, 15.</a:t>
            </a:r>
            <a:endParaRPr lang="vi-VN" sz="40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552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508</Words>
  <Application>Microsoft Office PowerPoint</Application>
  <PresentationFormat>Widescreen</PresentationFormat>
  <Paragraphs>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TIẾT 26, 27 – BÀI 15</vt:lpstr>
      <vt:lpstr>TIẾT 26, 27 – BÀI 15</vt:lpstr>
      <vt:lpstr>I./ ĐẶT VẤN ĐỀ</vt:lpstr>
      <vt:lpstr>PowerPoint Presentation</vt:lpstr>
      <vt:lpstr>II./ NỘI DUNG BÀI HỌC</vt:lpstr>
      <vt:lpstr>II./ NỘI DUNG BÀI HỌC</vt:lpstr>
      <vt:lpstr>II./ NỘI DUNG BÀI HỌC</vt:lpstr>
      <vt:lpstr>III./ LUYỆN TẬP</vt:lpstr>
      <vt:lpstr>NỘI DUNG ÔN TẬP KIỂM TRA 1 TIẾT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TIẾT 21 – BÀI 13</dc:title>
  <dc:creator>Lê  Trọng Tâm</dc:creator>
  <cp:lastModifiedBy>Lê  Trọng Tâm</cp:lastModifiedBy>
  <cp:revision>5</cp:revision>
  <dcterms:created xsi:type="dcterms:W3CDTF">2022-02-04T01:40:41Z</dcterms:created>
  <dcterms:modified xsi:type="dcterms:W3CDTF">2022-03-12T05:01:08Z</dcterms:modified>
</cp:coreProperties>
</file>